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5" r:id="rId4"/>
    <p:sldId id="257" r:id="rId5"/>
    <p:sldId id="258" r:id="rId6"/>
    <p:sldId id="259" r:id="rId7"/>
    <p:sldId id="264" r:id="rId8"/>
    <p:sldId id="261" r:id="rId9"/>
    <p:sldId id="262" r:id="rId10"/>
    <p:sldId id="267" r:id="rId11"/>
    <p:sldId id="271" r:id="rId12"/>
    <p:sldId id="263" r:id="rId13"/>
    <p:sldId id="269" r:id="rId14"/>
    <p:sldId id="270" r:id="rId15"/>
    <p:sldId id="266" r:id="rId16"/>
    <p:sldId id="272" r:id="rId17"/>
    <p:sldId id="275" r:id="rId18"/>
    <p:sldId id="273" r:id="rId1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3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3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63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16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36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82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81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12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10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30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592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B540-84F4-0442-8DE9-7C5B09FC75B9}" type="datetimeFigureOut">
              <a:rPr lang="nl-NL" smtClean="0"/>
              <a:t>4-12-2017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5824-10BA-4C42-B780-6191A82721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9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Producten inspiratie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Conceptstore</a:t>
            </a:r>
          </a:p>
          <a:p>
            <a:r>
              <a:rPr lang="nl-NL" dirty="0" smtClean="0"/>
              <a:t>2017-2018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5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1221" r="-71221"/>
          <a:stretch/>
        </p:blipFill>
        <p:spPr>
          <a:xfrm>
            <a:off x="0" y="601250"/>
            <a:ext cx="8931058" cy="5524914"/>
          </a:xfrm>
        </p:spPr>
      </p:pic>
    </p:spTree>
    <p:extLst>
      <p:ext uri="{BB962C8B-B14F-4D97-AF65-F5344CB8AC3E}">
        <p14:creationId xmlns:p14="http://schemas.microsoft.com/office/powerpoint/2010/main" val="32059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78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l="-167653" r="-167653"/>
          <a:stretch>
            <a:fillRect/>
          </a:stretch>
        </p:blipFill>
        <p:spPr>
          <a:xfrm>
            <a:off x="457200" y="989556"/>
            <a:ext cx="8229600" cy="5136607"/>
          </a:xfrm>
        </p:spPr>
      </p:pic>
    </p:spTree>
    <p:extLst>
      <p:ext uri="{BB962C8B-B14F-4D97-AF65-F5344CB8AC3E}">
        <p14:creationId xmlns:p14="http://schemas.microsoft.com/office/powerpoint/2010/main" val="28482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97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111627" r="-111627"/>
          <a:stretch>
            <a:fillRect/>
          </a:stretch>
        </p:blipFill>
        <p:spPr>
          <a:xfrm>
            <a:off x="457200" y="1127342"/>
            <a:ext cx="8229600" cy="4998821"/>
          </a:xfrm>
        </p:spPr>
      </p:pic>
    </p:spTree>
    <p:extLst>
      <p:ext uri="{BB962C8B-B14F-4D97-AF65-F5344CB8AC3E}">
        <p14:creationId xmlns:p14="http://schemas.microsoft.com/office/powerpoint/2010/main" val="7253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00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74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115301" r="-1153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39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34876" b="34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2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14861" r="-14861"/>
          <a:stretch>
            <a:fillRect/>
          </a:stretch>
        </p:blipFill>
        <p:spPr>
          <a:xfrm>
            <a:off x="288099" y="638828"/>
            <a:ext cx="8968635" cy="5487336"/>
          </a:xfrm>
        </p:spPr>
      </p:pic>
    </p:spTree>
    <p:extLst>
      <p:ext uri="{BB962C8B-B14F-4D97-AF65-F5344CB8AC3E}">
        <p14:creationId xmlns:p14="http://schemas.microsoft.com/office/powerpoint/2010/main" val="6313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17271" b="17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56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65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80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11065" b="11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3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34561" b="345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31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31668" b="3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41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t="12714" b="127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56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</Words>
  <Application>Microsoft Office PowerPoint</Application>
  <PresentationFormat>Diavoorstelling (4:3)</PresentationFormat>
  <Paragraphs>3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Office-thema</vt:lpstr>
      <vt:lpstr>Producten inspiratie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Producten inspiratie</dc:title>
  <dc:creator>René Heerink</dc:creator>
  <cp:lastModifiedBy>Hedwig Heerink - Booijink</cp:lastModifiedBy>
  <cp:revision>6</cp:revision>
  <dcterms:created xsi:type="dcterms:W3CDTF">2017-11-30T20:35:06Z</dcterms:created>
  <dcterms:modified xsi:type="dcterms:W3CDTF">2017-12-04T22:36:45Z</dcterms:modified>
</cp:coreProperties>
</file>